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1" r:id="rId4"/>
    <p:sldId id="260" r:id="rId5"/>
    <p:sldId id="258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59"/>
    <p:restoredTop sz="94694"/>
  </p:normalViewPr>
  <p:slideViewPr>
    <p:cSldViewPr snapToGrid="0" snapToObjects="1">
      <p:cViewPr varScale="1">
        <p:scale>
          <a:sx n="103" d="100"/>
          <a:sy n="103" d="100"/>
        </p:scale>
        <p:origin x="176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A473-D82F-4EFF-9DF7-AE6D83C51288}" type="datetime1">
              <a:rPr lang="en-US" smtClean="0"/>
              <a:t>5/10/22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889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F1F0-FE2D-4C1C-B320-8CB9BE735F0F}" type="datetime1">
              <a:rPr lang="en-US" smtClean="0"/>
              <a:t>5/10/22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188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7BD47B-C187-494C-812F-46BE0040B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1B96C-10FD-4EBC-9029-9652B7535D02}" type="datetime1">
              <a:rPr lang="en-US" smtClean="0"/>
              <a:t>5/10/22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326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78474-CC00-4A95-9D50-A41C12D1EEC4}" type="datetime1">
              <a:rPr lang="en-US" smtClean="0"/>
              <a:t>5/10/22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49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C8B4-7FBB-408F-BDB9-F0496874AFB2}" type="datetime1">
              <a:rPr lang="en-US" smtClean="0"/>
              <a:t>5/10/22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506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8EE20-A5E2-47D3-8F6D-A2BA7AB2E093}" type="datetime1">
              <a:rPr lang="en-US" smtClean="0"/>
              <a:t>5/10/22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97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4AA536-072F-4374-926E-17E038EC7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3382CF99-132F-413F-B7EF-71A5C33F2ED6}" type="datetime1">
              <a:rPr lang="en-US" smtClean="0"/>
              <a:t>5/10/22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463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7AE06-98E0-4D9F-A059-92C3548821BB}" type="datetime1">
              <a:rPr lang="en-US" smtClean="0"/>
              <a:t>5/10/22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34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00CA-3DDC-4705-B840-978EF5EA0707}" type="datetime1">
              <a:rPr lang="en-US" smtClean="0"/>
              <a:t>5/10/22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59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66D49-0BBA-4C5A-AD96-6448CA63451A}" type="datetime1">
              <a:rPr lang="en-US" smtClean="0"/>
              <a:t>5/10/22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301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EB293-A316-472D-A8B4-6947CF1A12B7}" type="datetime1">
              <a:rPr lang="en-US" smtClean="0"/>
              <a:t>5/10/22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1E4AC6-B446-4768-97EF-CA4B8261433B}"/>
              </a:ext>
            </a:extLst>
          </p:cNvPr>
          <p:cNvCxnSpPr>
            <a:cxnSpLocks/>
          </p:cNvCxnSpPr>
          <p:nvPr/>
        </p:nvCxnSpPr>
        <p:spPr>
          <a:xfrm>
            <a:off x="11689174" y="2172428"/>
            <a:ext cx="0" cy="3354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715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734BCCD4-CEB1-405B-A443-DD9CBCBEA552}" type="datetime1">
              <a:rPr lang="en-US" smtClean="0"/>
              <a:t>5/10/22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122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EDC76601-4B73-0467-5229-4D57A2C748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59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F0998E-D577-43EA-A7B8-E3EC67F75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DC364D-882B-4786-89FB-1703C1A5CF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3205874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EDAC70-47E0-50DE-7D55-4F20BE16E9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2" cy="2334248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Hotel Booking Web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1F63D4-D99E-D629-D42B-1BFBBABDB7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2366" y="4017818"/>
            <a:ext cx="5040785" cy="1828799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Team Strikers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95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E06C8B-8EE9-50E4-2515-AD0FB2D86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 dirty="0"/>
              <a:t>Team and Contribution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6E34F2-CA69-13CA-F184-A39E096B9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69" y="3172570"/>
            <a:ext cx="8686799" cy="301629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/>
              <a:t>Rohan Patel</a:t>
            </a:r>
            <a:r>
              <a:rPr lang="en-US"/>
              <a:t>: Build Hotel Search page and APIs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/>
              <a:t>Zi Shun Yang</a:t>
            </a:r>
            <a:r>
              <a:rPr lang="en-US"/>
              <a:t>: Build Backend-APIs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/>
              <a:t>Govinder Somal</a:t>
            </a:r>
            <a:r>
              <a:rPr lang="en-US"/>
              <a:t>: Build Customer-related pages, prepare Project Journal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/>
              <a:t>Allen Wu</a:t>
            </a:r>
            <a:r>
              <a:rPr lang="en-US"/>
              <a:t>: Build Homepage and Employee-related pages, prepare Project Journal, Sprint Task, and Project Board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137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F5D6D08-411E-40CE-BA85-27B88B4BD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502ED4-4056-4270-7B2C-45894A395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9"/>
            <a:ext cx="5021182" cy="16438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/>
              <a:t>Project Architecture</a:t>
            </a:r>
            <a:br>
              <a:rPr lang="en-US" sz="3800"/>
            </a:br>
            <a:endParaRPr lang="en-US" sz="3800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11650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Project architecture(Customer User)">
            <a:extLst>
              <a:ext uri="{FF2B5EF4-FFF2-40B4-BE49-F238E27FC236}">
                <a16:creationId xmlns:a16="http://schemas.microsoft.com/office/drawing/2014/main" id="{41E0284B-35FF-6A56-7AB0-80F2E37A58D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6" r="2" b="2"/>
          <a:stretch/>
        </p:blipFill>
        <p:spPr bwMode="auto">
          <a:xfrm>
            <a:off x="517871" y="2867025"/>
            <a:ext cx="11185082" cy="337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414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Response">
            <a:extLst>
              <a:ext uri="{FF2B5EF4-FFF2-40B4-BE49-F238E27FC236}">
                <a16:creationId xmlns:a16="http://schemas.microsoft.com/office/drawing/2014/main" id="{4B77497D-492B-61A2-6CBF-69BD9AFEBD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6226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0" name="Rectangle 76">
            <a:extLst>
              <a:ext uri="{FF2B5EF4-FFF2-40B4-BE49-F238E27FC236}">
                <a16:creationId xmlns:a16="http://schemas.microsoft.com/office/drawing/2014/main" id="{4D71E64B-9F70-4956-A351-D707CAB0A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524" y="0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1" name="Title 1">
            <a:extLst>
              <a:ext uri="{FF2B5EF4-FFF2-40B4-BE49-F238E27FC236}">
                <a16:creationId xmlns:a16="http://schemas.microsoft.com/office/drawing/2014/main" id="{28FB8C02-132A-4064-58F6-82353F6CD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23337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Detail</a:t>
            </a:r>
          </a:p>
        </p:txBody>
      </p:sp>
      <p:sp>
        <p:nvSpPr>
          <p:cNvPr id="3102" name="Rectangle 78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3" name="Rectangle 80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11650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F5D6D08-411E-40CE-BA85-27B88B4BD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AED46B-58E5-FC1C-C7F9-AFE162BCD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9"/>
            <a:ext cx="5021182" cy="16438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Scrum Task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11650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Weekly Scrum">
            <a:extLst>
              <a:ext uri="{FF2B5EF4-FFF2-40B4-BE49-F238E27FC236}">
                <a16:creationId xmlns:a16="http://schemas.microsoft.com/office/drawing/2014/main" id="{D0D36B18-A147-F302-E616-1B680F612E5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2" r="-2" b="-2"/>
          <a:stretch/>
        </p:blipFill>
        <p:spPr bwMode="auto">
          <a:xfrm>
            <a:off x="517871" y="2867025"/>
            <a:ext cx="11185082" cy="337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419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86F310-6A22-61A3-E4E7-283CC549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170989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dirty="0">
                <a:solidFill>
                  <a:schemeClr val="tx2"/>
                </a:solidFill>
              </a:rPr>
              <a:t>Burndown Chart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11650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" descr="Burndown Chart">
            <a:extLst>
              <a:ext uri="{FF2B5EF4-FFF2-40B4-BE49-F238E27FC236}">
                <a16:creationId xmlns:a16="http://schemas.microsoft.com/office/drawing/2014/main" id="{F3943600-03F9-97B0-DDEC-FC4F88468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5301" y="1631853"/>
            <a:ext cx="8153733" cy="507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776431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AnalogousFromLightSeedRightStep">
      <a:dk1>
        <a:srgbClr val="000000"/>
      </a:dk1>
      <a:lt1>
        <a:srgbClr val="FFFFFF"/>
      </a:lt1>
      <a:dk2>
        <a:srgbClr val="3C3122"/>
      </a:dk2>
      <a:lt2>
        <a:srgbClr val="E2E6E8"/>
      </a:lt2>
      <a:accent1>
        <a:srgbClr val="D09580"/>
      </a:accent1>
      <a:accent2>
        <a:srgbClr val="B99F66"/>
      </a:accent2>
      <a:accent3>
        <a:srgbClr val="A0A66B"/>
      </a:accent3>
      <a:accent4>
        <a:srgbClr val="86AF60"/>
      </a:accent4>
      <a:accent5>
        <a:srgbClr val="70B06B"/>
      </a:accent5>
      <a:accent6>
        <a:srgbClr val="62B27F"/>
      </a:accent6>
      <a:hlink>
        <a:srgbClr val="5D8A9A"/>
      </a:hlink>
      <a:folHlink>
        <a:srgbClr val="7F7F7F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60</Words>
  <Application>Microsoft Macintosh PowerPoint</Application>
  <PresentationFormat>Widescreen</PresentationFormat>
  <Paragraphs>11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Bierstadt</vt:lpstr>
      <vt:lpstr>GestaltVTI</vt:lpstr>
      <vt:lpstr>Hotel Booking Web</vt:lpstr>
      <vt:lpstr>Team and Contribution</vt:lpstr>
      <vt:lpstr>Project Architecture </vt:lpstr>
      <vt:lpstr>Detail</vt:lpstr>
      <vt:lpstr>Scrum Task</vt:lpstr>
      <vt:lpstr>Burndown Chart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 Booking Web</dc:title>
  <dc:creator>B003040025</dc:creator>
  <cp:lastModifiedBy>B003040025</cp:lastModifiedBy>
  <cp:revision>1</cp:revision>
  <dcterms:created xsi:type="dcterms:W3CDTF">2022-05-10T21:32:35Z</dcterms:created>
  <dcterms:modified xsi:type="dcterms:W3CDTF">2022-05-10T21:49:10Z</dcterms:modified>
</cp:coreProperties>
</file>